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E7047738-B6BC-4C93-8E76-6B5F1F6417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IPL Data Analysis Using Tableau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B1D99EDD-CBE4-4C12-9EEC-99876CC399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5/12/2024 10:40:27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CSK">
            <a:extLst>
              <a:ext uri="{FF2B5EF4-FFF2-40B4-BE49-F238E27FC236}">
                <a16:creationId xmlns:a16="http://schemas.microsoft.com/office/drawing/2014/main" id="{0A8367FA-F4FA-4352-A730-E29B488DB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RCB">
            <a:extLst>
              <a:ext uri="{FF2B5EF4-FFF2-40B4-BE49-F238E27FC236}">
                <a16:creationId xmlns:a16="http://schemas.microsoft.com/office/drawing/2014/main" id="{396118E2-6EB9-4794-8791-2ECC5DA38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KKR">
            <a:extLst>
              <a:ext uri="{FF2B5EF4-FFF2-40B4-BE49-F238E27FC236}">
                <a16:creationId xmlns:a16="http://schemas.microsoft.com/office/drawing/2014/main" id="{FFE31B14-F58C-4665-8FDE-84253DCF2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KXIP">
            <a:extLst>
              <a:ext uri="{FF2B5EF4-FFF2-40B4-BE49-F238E27FC236}">
                <a16:creationId xmlns:a16="http://schemas.microsoft.com/office/drawing/2014/main" id="{01F8E4D4-8F35-4696-B6F2-2046788DF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RR">
            <a:extLst>
              <a:ext uri="{FF2B5EF4-FFF2-40B4-BE49-F238E27FC236}">
                <a16:creationId xmlns:a16="http://schemas.microsoft.com/office/drawing/2014/main" id="{C5464E7F-A507-4BA2-BF34-97C1A8842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DD">
            <a:extLst>
              <a:ext uri="{FF2B5EF4-FFF2-40B4-BE49-F238E27FC236}">
                <a16:creationId xmlns:a16="http://schemas.microsoft.com/office/drawing/2014/main" id="{7AC1025D-C826-4878-9159-AF5E1CF00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MI">
            <a:extLst>
              <a:ext uri="{FF2B5EF4-FFF2-40B4-BE49-F238E27FC236}">
                <a16:creationId xmlns:a16="http://schemas.microsoft.com/office/drawing/2014/main" id="{A58A31E8-FABA-4F77-BC42-875759C5E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DC">
            <a:extLst>
              <a:ext uri="{FF2B5EF4-FFF2-40B4-BE49-F238E27FC236}">
                <a16:creationId xmlns:a16="http://schemas.microsoft.com/office/drawing/2014/main" id="{EF8434AD-FDFC-4EA9-BB23-23C27D5FC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 descr="KTK">
            <a:extLst>
              <a:ext uri="{FF2B5EF4-FFF2-40B4-BE49-F238E27FC236}">
                <a16:creationId xmlns:a16="http://schemas.microsoft.com/office/drawing/2014/main" id="{0E36C6F2-BDF6-41EF-B94E-EA0F9F34F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 descr="PW">
            <a:extLst>
              <a:ext uri="{FF2B5EF4-FFF2-40B4-BE49-F238E27FC236}">
                <a16:creationId xmlns:a16="http://schemas.microsoft.com/office/drawing/2014/main" id="{E11E762D-2717-44A0-8070-E8697051F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1. Top N Run">
            <a:extLst>
              <a:ext uri="{FF2B5EF4-FFF2-40B4-BE49-F238E27FC236}">
                <a16:creationId xmlns:a16="http://schemas.microsoft.com/office/drawing/2014/main" id="{E3C32EA1-0605-4BDB-8055-2E2CBD75BF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34" y="0"/>
            <a:ext cx="115021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 descr="SRH">
            <a:extLst>
              <a:ext uri="{FF2B5EF4-FFF2-40B4-BE49-F238E27FC236}">
                <a16:creationId xmlns:a16="http://schemas.microsoft.com/office/drawing/2014/main" id="{871FFC98-2B87-4F68-9820-BD50A2E37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 descr="RPS">
            <a:extLst>
              <a:ext uri="{FF2B5EF4-FFF2-40B4-BE49-F238E27FC236}">
                <a16:creationId xmlns:a16="http://schemas.microsoft.com/office/drawing/2014/main" id="{FCF6DBA7-F104-4FB9-916F-AF049BEAF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 descr="GL">
            <a:extLst>
              <a:ext uri="{FF2B5EF4-FFF2-40B4-BE49-F238E27FC236}">
                <a16:creationId xmlns:a16="http://schemas.microsoft.com/office/drawing/2014/main" id="{88CEAFCF-621C-4F81-92C0-A3BCC636B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2. Top N Wicket">
            <a:extLst>
              <a:ext uri="{FF2B5EF4-FFF2-40B4-BE49-F238E27FC236}">
                <a16:creationId xmlns:a16="http://schemas.microsoft.com/office/drawing/2014/main" id="{F1A768DD-7CD2-4FC9-83B7-9991F8375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27" y="0"/>
            <a:ext cx="11402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3. Top N SR">
            <a:extLst>
              <a:ext uri="{FF2B5EF4-FFF2-40B4-BE49-F238E27FC236}">
                <a16:creationId xmlns:a16="http://schemas.microsoft.com/office/drawing/2014/main" id="{157E853C-BE96-4EEC-BC58-1ED8B8BF5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60" y="0"/>
            <a:ext cx="112162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4. Top N Economy">
            <a:extLst>
              <a:ext uri="{FF2B5EF4-FFF2-40B4-BE49-F238E27FC236}">
                <a16:creationId xmlns:a16="http://schemas.microsoft.com/office/drawing/2014/main" id="{3E3A52B1-F490-4AF7-941B-F67D3A34C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22" y="0"/>
            <a:ext cx="11693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5. Top N Bowling Performance">
            <a:extLst>
              <a:ext uri="{FF2B5EF4-FFF2-40B4-BE49-F238E27FC236}">
                <a16:creationId xmlns:a16="http://schemas.microsoft.com/office/drawing/2014/main" id="{0F024863-F007-4E7B-A5AB-21FFCFB75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27" y="0"/>
            <a:ext cx="11402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batsmen dashboard">
            <a:extLst>
              <a:ext uri="{FF2B5EF4-FFF2-40B4-BE49-F238E27FC236}">
                <a16:creationId xmlns:a16="http://schemas.microsoft.com/office/drawing/2014/main" id="{22AEF137-CD72-4C9A-8ACA-D6733DB64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Bowlers Dashboard">
            <a:extLst>
              <a:ext uri="{FF2B5EF4-FFF2-40B4-BE49-F238E27FC236}">
                <a16:creationId xmlns:a16="http://schemas.microsoft.com/office/drawing/2014/main" id="{39D498EC-9DA1-48FB-B631-7A181E214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Trophy winners and runners">
            <a:extLst>
              <a:ext uri="{FF2B5EF4-FFF2-40B4-BE49-F238E27FC236}">
                <a16:creationId xmlns:a16="http://schemas.microsoft.com/office/drawing/2014/main" id="{8B7B38D4-242F-4C19-B16B-00683FDCE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Widescreen</PresentationFormat>
  <Paragraphs>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IPL Data Analysis Using Tableau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IPL Data Analysis Using Tableau</dc:title>
  <dc:creator/>
  <cp:lastModifiedBy>GOKUL VAS</cp:lastModifiedBy>
  <cp:revision>1</cp:revision>
  <dcterms:created xsi:type="dcterms:W3CDTF">2024-05-12T17:10:32Z</dcterms:created>
  <dcterms:modified xsi:type="dcterms:W3CDTF">2024-05-12T17:12:14Z</dcterms:modified>
</cp:coreProperties>
</file>

<file path=docProps/thumbnail.jpeg>
</file>